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60" r:id="rId6"/>
    <p:sldId id="261" r:id="rId7"/>
    <p:sldId id="265" r:id="rId8"/>
    <p:sldId id="259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HP Kirchenchor </a:t>
            </a:r>
            <a:r>
              <a:rPr lang="de-AT" dirty="0" err="1"/>
              <a:t>pollham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© Lukas Knoll</a:t>
            </a:r>
          </a:p>
        </p:txBody>
      </p:sp>
    </p:spTree>
    <p:extLst>
      <p:ext uri="{BB962C8B-B14F-4D97-AF65-F5344CB8AC3E}">
        <p14:creationId xmlns:p14="http://schemas.microsoft.com/office/powerpoint/2010/main" val="323637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592" y="0"/>
            <a:ext cx="7571232" cy="688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80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19836"/>
            <a:ext cx="9905998" cy="1063897"/>
          </a:xfrm>
        </p:spPr>
        <p:txBody>
          <a:bodyPr/>
          <a:lstStyle/>
          <a:p>
            <a:r>
              <a:rPr lang="de-AT" dirty="0"/>
              <a:t>Customer </a:t>
            </a:r>
            <a:r>
              <a:rPr lang="de-AT" dirty="0" err="1"/>
              <a:t>And</a:t>
            </a:r>
            <a:r>
              <a:rPr lang="de-AT" dirty="0"/>
              <a:t> Team: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1199" y="948268"/>
            <a:ext cx="11650134" cy="5621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/>
              <a:t>								Lukas Knoll (Project Manager)</a:t>
            </a:r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		Mag. Wolfgang </a:t>
            </a:r>
            <a:r>
              <a:rPr lang="de-AT" dirty="0" err="1"/>
              <a:t>Froschauer</a:t>
            </a:r>
            <a:endParaRPr lang="de-AT" dirty="0"/>
          </a:p>
          <a:p>
            <a:pPr marL="0" indent="0">
              <a:buNone/>
            </a:pPr>
            <a:r>
              <a:rPr lang="de-AT" dirty="0"/>
              <a:t>		        (Customer)</a:t>
            </a:r>
          </a:p>
          <a:p>
            <a:pPr marL="0" indent="0">
              <a:buNone/>
            </a:pPr>
            <a:r>
              <a:rPr lang="de-AT" dirty="0"/>
              <a:t>								Niklas Graf (Team Member)</a:t>
            </a:r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		</a:t>
            </a:r>
          </a:p>
          <a:p>
            <a:pPr marL="0" indent="0">
              <a:buNone/>
            </a:pPr>
            <a:r>
              <a:rPr lang="de-AT" dirty="0"/>
              <a:t>		DI Josef Doppelbauer</a:t>
            </a:r>
          </a:p>
          <a:p>
            <a:pPr marL="0" indent="0">
              <a:buNone/>
            </a:pPr>
            <a:r>
              <a:rPr lang="de-AT" dirty="0"/>
              <a:t>		       (</a:t>
            </a:r>
            <a:r>
              <a:rPr lang="de-AT" dirty="0" err="1"/>
              <a:t>Intermediary</a:t>
            </a:r>
            <a:r>
              <a:rPr lang="de-AT" dirty="0"/>
              <a:t>)				Sebastian Mandl (Team Member)</a:t>
            </a:r>
          </a:p>
        </p:txBody>
      </p:sp>
      <p:pic>
        <p:nvPicPr>
          <p:cNvPr id="1028" name="Picture 4" descr="Bildergebnis für wolfgang froschau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246049"/>
            <a:ext cx="1828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Ähnliches F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2" y="4030955"/>
            <a:ext cx="1552576" cy="219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l="13833" t="27161" r="20571" b="19754"/>
          <a:stretch/>
        </p:blipFill>
        <p:spPr>
          <a:xfrm>
            <a:off x="6693028" y="426743"/>
            <a:ext cx="1329410" cy="191268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/>
          <a:srcRect l="9615" t="23952" r="17368" b="15037"/>
          <a:stretch/>
        </p:blipFill>
        <p:spPr>
          <a:xfrm>
            <a:off x="6693028" y="2561051"/>
            <a:ext cx="1329410" cy="201038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/>
          <a:srcRect l="22800" t="37765" r="16995" b="13345"/>
          <a:stretch/>
        </p:blipFill>
        <p:spPr>
          <a:xfrm>
            <a:off x="6650895" y="4793054"/>
            <a:ext cx="1329410" cy="191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The Problem: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Nobody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inform</a:t>
            </a:r>
            <a:r>
              <a:rPr lang="de-AT" dirty="0"/>
              <a:t> </a:t>
            </a:r>
            <a:r>
              <a:rPr lang="de-AT" dirty="0" err="1"/>
              <a:t>himself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choir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their</a:t>
            </a:r>
            <a:r>
              <a:rPr lang="de-AT" dirty="0"/>
              <a:t> </a:t>
            </a:r>
            <a:r>
              <a:rPr lang="de-AT" dirty="0" err="1"/>
              <a:t>events</a:t>
            </a:r>
            <a:r>
              <a:rPr lang="de-AT" dirty="0"/>
              <a:t> on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internet</a:t>
            </a:r>
            <a:endParaRPr lang="de-AT" dirty="0"/>
          </a:p>
          <a:p>
            <a:r>
              <a:rPr lang="de-AT" dirty="0" err="1"/>
              <a:t>Choir</a:t>
            </a:r>
            <a:r>
              <a:rPr lang="de-AT" dirty="0"/>
              <a:t> </a:t>
            </a:r>
            <a:r>
              <a:rPr lang="de-AT" dirty="0" err="1"/>
              <a:t>members</a:t>
            </a:r>
            <a:r>
              <a:rPr lang="de-AT" dirty="0"/>
              <a:t> do not </a:t>
            </a:r>
            <a:r>
              <a:rPr lang="de-AT" dirty="0" err="1"/>
              <a:t>have</a:t>
            </a:r>
            <a:r>
              <a:rPr lang="de-AT" dirty="0"/>
              <a:t> all </a:t>
            </a:r>
            <a:r>
              <a:rPr lang="de-AT" dirty="0" err="1"/>
              <a:t>music</a:t>
            </a:r>
            <a:r>
              <a:rPr lang="de-AT" dirty="0"/>
              <a:t> </a:t>
            </a:r>
            <a:r>
              <a:rPr lang="de-AT" dirty="0" err="1"/>
              <a:t>notes</a:t>
            </a:r>
            <a:r>
              <a:rPr lang="de-AT" dirty="0"/>
              <a:t> 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 err="1">
                <a:sym typeface="Wingdings" panose="05000000000000000000" pitchFamily="2" charset="2"/>
              </a:rPr>
              <a:t>Choir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members</a:t>
            </a:r>
            <a:r>
              <a:rPr lang="de-AT" dirty="0">
                <a:sym typeface="Wingdings" panose="05000000000000000000" pitchFamily="2" charset="2"/>
              </a:rPr>
              <a:t> do not </a:t>
            </a:r>
            <a:r>
              <a:rPr lang="de-AT" dirty="0" err="1">
                <a:sym typeface="Wingdings" panose="05000000000000000000" pitchFamily="2" charset="2"/>
              </a:rPr>
              <a:t>have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the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music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notes</a:t>
            </a:r>
            <a:r>
              <a:rPr lang="de-AT" dirty="0">
                <a:sym typeface="Wingdings" panose="05000000000000000000" pitchFamily="2" charset="2"/>
              </a:rPr>
              <a:t> online</a:t>
            </a:r>
          </a:p>
          <a:p>
            <a:r>
              <a:rPr lang="de-AT" dirty="0" err="1">
                <a:sym typeface="Wingdings" panose="05000000000000000000" pitchFamily="2" charset="2"/>
              </a:rPr>
              <a:t>It‘s</a:t>
            </a:r>
            <a:r>
              <a:rPr lang="de-AT" dirty="0">
                <a:sym typeface="Wingdings" panose="05000000000000000000" pitchFamily="2" charset="2"/>
              </a:rPr>
              <a:t> a </a:t>
            </a:r>
            <a:r>
              <a:rPr lang="de-AT" dirty="0" err="1">
                <a:sym typeface="Wingdings" panose="05000000000000000000" pitchFamily="2" charset="2"/>
              </a:rPr>
              <a:t>lot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of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work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to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inform</a:t>
            </a:r>
            <a:r>
              <a:rPr lang="de-AT" dirty="0">
                <a:sym typeface="Wingdings" panose="05000000000000000000" pitchFamily="2" charset="2"/>
              </a:rPr>
              <a:t> all </a:t>
            </a:r>
            <a:r>
              <a:rPr lang="de-AT" dirty="0" err="1">
                <a:sym typeface="Wingdings" panose="05000000000000000000" pitchFamily="2" charset="2"/>
              </a:rPr>
              <a:t>the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members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about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the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next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training</a:t>
            </a:r>
            <a:r>
              <a:rPr lang="de-AT" dirty="0">
                <a:sym typeface="Wingdings" panose="05000000000000000000" pitchFamily="2" charset="2"/>
              </a:rPr>
              <a:t>-events </a:t>
            </a:r>
          </a:p>
          <a:p>
            <a:endParaRPr lang="de-AT" dirty="0">
              <a:sym typeface="Wingdings" panose="05000000000000000000" pitchFamily="2" charset="2"/>
            </a:endParaRPr>
          </a:p>
          <a:p>
            <a:endParaRPr lang="de-AT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10853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AIM: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Create a Homepage</a:t>
            </a:r>
          </a:p>
          <a:p>
            <a:r>
              <a:rPr lang="de-AT" dirty="0"/>
              <a:t>Public Area und Private Area</a:t>
            </a:r>
          </a:p>
          <a:p>
            <a:r>
              <a:rPr lang="de-AT" dirty="0"/>
              <a:t>Administration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events</a:t>
            </a:r>
            <a:r>
              <a:rPr lang="de-AT" dirty="0"/>
              <a:t> </a:t>
            </a:r>
            <a:r>
              <a:rPr lang="de-AT" dirty="0" err="1"/>
              <a:t>through</a:t>
            </a:r>
            <a:r>
              <a:rPr lang="de-AT" dirty="0"/>
              <a:t> Google </a:t>
            </a:r>
            <a:r>
              <a:rPr lang="de-AT" dirty="0" err="1"/>
              <a:t>Calendar</a:t>
            </a:r>
            <a:endParaRPr lang="de-AT" dirty="0"/>
          </a:p>
          <a:p>
            <a:r>
              <a:rPr lang="de-AT" dirty="0"/>
              <a:t>Store Data </a:t>
            </a:r>
            <a:r>
              <a:rPr lang="de-AT" dirty="0" err="1"/>
              <a:t>through</a:t>
            </a:r>
            <a:r>
              <a:rPr lang="de-AT" dirty="0"/>
              <a:t> Google Drive</a:t>
            </a:r>
          </a:p>
          <a:p>
            <a:r>
              <a:rPr lang="de-AT" dirty="0" err="1"/>
              <a:t>Displaying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music</a:t>
            </a:r>
            <a:r>
              <a:rPr lang="de-AT" dirty="0"/>
              <a:t> </a:t>
            </a:r>
            <a:r>
              <a:rPr lang="de-AT" dirty="0" err="1"/>
              <a:t>notes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events</a:t>
            </a:r>
            <a:r>
              <a:rPr lang="de-AT" dirty="0"/>
              <a:t> in </a:t>
            </a:r>
            <a:r>
              <a:rPr lang="de-AT" dirty="0" err="1"/>
              <a:t>public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private </a:t>
            </a:r>
            <a:r>
              <a:rPr lang="de-AT" dirty="0" err="1"/>
              <a:t>areas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3168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Solution: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3" y="2097088"/>
            <a:ext cx="10254721" cy="3996268"/>
          </a:xfrm>
        </p:spPr>
        <p:txBody>
          <a:bodyPr/>
          <a:lstStyle/>
          <a:p>
            <a:r>
              <a:rPr lang="de-AT" dirty="0"/>
              <a:t>Public </a:t>
            </a:r>
            <a:r>
              <a:rPr lang="de-AT" dirty="0" err="1"/>
              <a:t>area</a:t>
            </a:r>
            <a:r>
              <a:rPr lang="de-AT" dirty="0"/>
              <a:t>: </a:t>
            </a:r>
          </a:p>
          <a:p>
            <a:pPr lvl="1"/>
            <a:r>
              <a:rPr lang="de-AT" dirty="0"/>
              <a:t>People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going</a:t>
            </a:r>
            <a:r>
              <a:rPr lang="de-AT" dirty="0"/>
              <a:t> on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website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inform</a:t>
            </a:r>
            <a:r>
              <a:rPr lang="de-AT" dirty="0"/>
              <a:t> </a:t>
            </a:r>
            <a:r>
              <a:rPr lang="de-AT" dirty="0" err="1"/>
              <a:t>them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„Church </a:t>
            </a:r>
            <a:r>
              <a:rPr lang="de-AT" dirty="0" err="1"/>
              <a:t>Choir</a:t>
            </a:r>
            <a:r>
              <a:rPr lang="de-AT" dirty="0"/>
              <a:t>“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see</a:t>
            </a:r>
            <a:r>
              <a:rPr lang="de-AT" dirty="0"/>
              <a:t> </a:t>
            </a:r>
            <a:r>
              <a:rPr lang="de-AT" dirty="0" err="1"/>
              <a:t>which</a:t>
            </a:r>
            <a:r>
              <a:rPr lang="de-AT" dirty="0"/>
              <a:t> </a:t>
            </a:r>
            <a:r>
              <a:rPr lang="de-AT" dirty="0" err="1"/>
              <a:t>events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choir</a:t>
            </a:r>
            <a:r>
              <a:rPr lang="de-AT" dirty="0"/>
              <a:t> </a:t>
            </a:r>
            <a:r>
              <a:rPr lang="de-AT" dirty="0" err="1"/>
              <a:t>has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next</a:t>
            </a:r>
            <a:r>
              <a:rPr lang="de-AT" dirty="0"/>
              <a:t> </a:t>
            </a:r>
            <a:r>
              <a:rPr lang="de-AT" dirty="0" err="1"/>
              <a:t>weeks</a:t>
            </a:r>
            <a:r>
              <a:rPr lang="de-AT" dirty="0"/>
              <a:t>.</a:t>
            </a:r>
          </a:p>
          <a:p>
            <a:pPr lvl="1"/>
            <a:endParaRPr lang="de-AT" dirty="0"/>
          </a:p>
          <a:p>
            <a:r>
              <a:rPr lang="de-AT" dirty="0"/>
              <a:t>Private </a:t>
            </a:r>
            <a:r>
              <a:rPr lang="de-AT" dirty="0" err="1"/>
              <a:t>area</a:t>
            </a:r>
            <a:r>
              <a:rPr lang="de-AT" dirty="0"/>
              <a:t>: </a:t>
            </a:r>
          </a:p>
          <a:p>
            <a:pPr lvl="1"/>
            <a:r>
              <a:rPr lang="de-AT" dirty="0" err="1"/>
              <a:t>Choir</a:t>
            </a:r>
            <a:r>
              <a:rPr lang="de-AT" dirty="0"/>
              <a:t> </a:t>
            </a:r>
            <a:r>
              <a:rPr lang="de-AT" dirty="0" err="1"/>
              <a:t>members</a:t>
            </a:r>
            <a:r>
              <a:rPr lang="de-AT" dirty="0"/>
              <a:t> </a:t>
            </a:r>
            <a:r>
              <a:rPr lang="de-AT" dirty="0" err="1"/>
              <a:t>should</a:t>
            </a:r>
            <a:r>
              <a:rPr lang="de-AT" dirty="0"/>
              <a:t> </a:t>
            </a:r>
            <a:r>
              <a:rPr lang="de-AT" dirty="0" err="1"/>
              <a:t>see</a:t>
            </a:r>
            <a:r>
              <a:rPr lang="de-AT" dirty="0"/>
              <a:t> </a:t>
            </a:r>
            <a:r>
              <a:rPr lang="de-AT" dirty="0" err="1"/>
              <a:t>their</a:t>
            </a:r>
            <a:r>
              <a:rPr lang="de-AT" dirty="0"/>
              <a:t> </a:t>
            </a:r>
            <a:r>
              <a:rPr lang="de-AT" dirty="0" err="1"/>
              <a:t>music</a:t>
            </a:r>
            <a:r>
              <a:rPr lang="de-AT" dirty="0"/>
              <a:t> </a:t>
            </a:r>
            <a:r>
              <a:rPr lang="de-AT" dirty="0" err="1"/>
              <a:t>notes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 </a:t>
            </a:r>
            <a:r>
              <a:rPr lang="de-AT" dirty="0" err="1"/>
              <a:t>should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possible</a:t>
            </a:r>
            <a:r>
              <a:rPr lang="de-AT" dirty="0"/>
              <a:t>, </a:t>
            </a:r>
            <a:r>
              <a:rPr lang="de-AT" dirty="0" err="1"/>
              <a:t>that</a:t>
            </a:r>
            <a:r>
              <a:rPr lang="de-AT" dirty="0"/>
              <a:t> </a:t>
            </a: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/>
              <a:t>see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date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next</a:t>
            </a:r>
            <a:r>
              <a:rPr lang="de-AT" dirty="0"/>
              <a:t> </a:t>
            </a:r>
            <a:r>
              <a:rPr lang="de-AT" dirty="0" err="1"/>
              <a:t>training</a:t>
            </a:r>
            <a:r>
              <a:rPr lang="de-AT" dirty="0"/>
              <a:t>-events.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8963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09147" y="330651"/>
            <a:ext cx="9905998" cy="1478570"/>
          </a:xfrm>
        </p:spPr>
        <p:txBody>
          <a:bodyPr/>
          <a:lstStyle/>
          <a:p>
            <a:r>
              <a:rPr lang="de-AT" dirty="0" err="1"/>
              <a:t>StrategY</a:t>
            </a:r>
            <a:r>
              <a:rPr lang="de-AT" dirty="0"/>
              <a:t>: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209146" y="1809221"/>
            <a:ext cx="9905999" cy="3541714"/>
          </a:xfrm>
        </p:spPr>
        <p:txBody>
          <a:bodyPr/>
          <a:lstStyle/>
          <a:p>
            <a:r>
              <a:rPr lang="de-AT" dirty="0" err="1"/>
              <a:t>Programming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homepage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menues</a:t>
            </a:r>
            <a:endParaRPr lang="de-AT" dirty="0"/>
          </a:p>
          <a:p>
            <a:r>
              <a:rPr lang="de-AT" dirty="0"/>
              <a:t>Making a </a:t>
            </a:r>
            <a:r>
              <a:rPr lang="de-AT" dirty="0" err="1"/>
              <a:t>database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saving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user</a:t>
            </a:r>
            <a:r>
              <a:rPr lang="de-AT" dirty="0"/>
              <a:t> </a:t>
            </a:r>
            <a:r>
              <a:rPr lang="de-AT" dirty="0" err="1"/>
              <a:t>data</a:t>
            </a:r>
            <a:r>
              <a:rPr lang="de-AT" dirty="0"/>
              <a:t> </a:t>
            </a:r>
          </a:p>
          <a:p>
            <a:pPr lvl="1"/>
            <a:r>
              <a:rPr lang="de-AT" dirty="0"/>
              <a:t>(</a:t>
            </a:r>
            <a:r>
              <a:rPr lang="de-AT" dirty="0" err="1"/>
              <a:t>PostgreSQL</a:t>
            </a:r>
            <a:r>
              <a:rPr lang="de-AT" dirty="0"/>
              <a:t>-DB)</a:t>
            </a:r>
          </a:p>
          <a:p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google</a:t>
            </a:r>
            <a:r>
              <a:rPr lang="de-AT" dirty="0"/>
              <a:t> </a:t>
            </a:r>
            <a:r>
              <a:rPr lang="de-AT" dirty="0" err="1"/>
              <a:t>libraries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calendars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memory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media</a:t>
            </a:r>
            <a:r>
              <a:rPr lang="de-AT" dirty="0"/>
              <a:t> </a:t>
            </a:r>
            <a:r>
              <a:rPr lang="de-AT" dirty="0" err="1"/>
              <a:t>files</a:t>
            </a:r>
            <a:endParaRPr lang="de-AT" dirty="0"/>
          </a:p>
          <a:p>
            <a:pPr lvl="1"/>
            <a:r>
              <a:rPr lang="de-AT" dirty="0"/>
              <a:t>(Google </a:t>
            </a:r>
            <a:r>
              <a:rPr lang="de-AT" dirty="0" err="1"/>
              <a:t>Calendar</a:t>
            </a:r>
            <a:r>
              <a:rPr lang="de-AT" dirty="0"/>
              <a:t>, Google Drive, Google </a:t>
            </a:r>
            <a:r>
              <a:rPr lang="de-AT" dirty="0" err="1"/>
              <a:t>Docs</a:t>
            </a:r>
            <a:r>
              <a:rPr lang="de-A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5242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573" y="0"/>
            <a:ext cx="9756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1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Basic Data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status</a:t>
            </a:r>
            <a:r>
              <a:rPr lang="de-AT" dirty="0"/>
              <a:t>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Projectstart</a:t>
            </a:r>
            <a:r>
              <a:rPr lang="de-AT" dirty="0"/>
              <a:t>: 22.9.2016</a:t>
            </a:r>
          </a:p>
          <a:p>
            <a:r>
              <a:rPr lang="de-AT" dirty="0" err="1"/>
              <a:t>Expected</a:t>
            </a:r>
            <a:r>
              <a:rPr lang="de-AT" dirty="0"/>
              <a:t> </a:t>
            </a:r>
            <a:r>
              <a:rPr lang="de-AT" dirty="0" err="1"/>
              <a:t>Projectend</a:t>
            </a:r>
            <a:r>
              <a:rPr lang="de-AT" dirty="0"/>
              <a:t>: 30.3.2016</a:t>
            </a:r>
          </a:p>
          <a:p>
            <a:r>
              <a:rPr lang="de-AT" dirty="0" err="1"/>
              <a:t>Planned</a:t>
            </a:r>
            <a:r>
              <a:rPr lang="de-AT" dirty="0"/>
              <a:t> </a:t>
            </a:r>
            <a:r>
              <a:rPr lang="de-AT" dirty="0" err="1"/>
              <a:t>Workinghours</a:t>
            </a:r>
            <a:r>
              <a:rPr lang="de-AT" dirty="0"/>
              <a:t>: 254</a:t>
            </a:r>
          </a:p>
          <a:p>
            <a:r>
              <a:rPr lang="de-AT" dirty="0" err="1"/>
              <a:t>Done</a:t>
            </a:r>
            <a:r>
              <a:rPr lang="de-AT" dirty="0"/>
              <a:t> </a:t>
            </a:r>
            <a:r>
              <a:rPr lang="de-AT" dirty="0" err="1"/>
              <a:t>Workinghours</a:t>
            </a:r>
            <a:r>
              <a:rPr lang="de-AT" dirty="0"/>
              <a:t>: 127</a:t>
            </a:r>
          </a:p>
          <a:p>
            <a:r>
              <a:rPr lang="de-AT" dirty="0" err="1"/>
              <a:t>Projectclose</a:t>
            </a:r>
            <a:r>
              <a:rPr lang="de-AT" dirty="0"/>
              <a:t> </a:t>
            </a:r>
            <a:r>
              <a:rPr lang="de-AT" dirty="0" err="1"/>
              <a:t>through</a:t>
            </a:r>
            <a:r>
              <a:rPr lang="de-AT" dirty="0"/>
              <a:t> </a:t>
            </a:r>
            <a:r>
              <a:rPr lang="de-AT" dirty="0" err="1"/>
              <a:t>installation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Homepage on a Webserver</a:t>
            </a:r>
          </a:p>
        </p:txBody>
      </p:sp>
    </p:spTree>
    <p:extLst>
      <p:ext uri="{BB962C8B-B14F-4D97-AF65-F5344CB8AC3E}">
        <p14:creationId xmlns:p14="http://schemas.microsoft.com/office/powerpoint/2010/main" val="140779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256" y="321733"/>
            <a:ext cx="11152143" cy="6175858"/>
          </a:xfrm>
        </p:spPr>
      </p:pic>
    </p:spTree>
    <p:extLst>
      <p:ext uri="{BB962C8B-B14F-4D97-AF65-F5344CB8AC3E}">
        <p14:creationId xmlns:p14="http://schemas.microsoft.com/office/powerpoint/2010/main" val="7956211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218</Words>
  <Application>Microsoft Office PowerPoint</Application>
  <PresentationFormat>Breitbild</PresentationFormat>
  <Paragraphs>41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Trebuchet MS</vt:lpstr>
      <vt:lpstr>Tw Cen MT</vt:lpstr>
      <vt:lpstr>Wingdings</vt:lpstr>
      <vt:lpstr>Schaltkreis</vt:lpstr>
      <vt:lpstr>HP Kirchenchor pollham</vt:lpstr>
      <vt:lpstr>Customer And Team:</vt:lpstr>
      <vt:lpstr>The Problem:</vt:lpstr>
      <vt:lpstr>AIM:</vt:lpstr>
      <vt:lpstr>Solution:</vt:lpstr>
      <vt:lpstr>StrategY:</vt:lpstr>
      <vt:lpstr>PowerPoint-Präsentation</vt:lpstr>
      <vt:lpstr>Basic Data and status: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HP Kirchenchor pollham</dc:title>
  <dc:creator>Lukas Knoll</dc:creator>
  <cp:lastModifiedBy>Lukas Knoll</cp:lastModifiedBy>
  <cp:revision>19</cp:revision>
  <dcterms:created xsi:type="dcterms:W3CDTF">2016-12-01T08:10:36Z</dcterms:created>
  <dcterms:modified xsi:type="dcterms:W3CDTF">2017-02-02T08:57:38Z</dcterms:modified>
</cp:coreProperties>
</file>